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5F28-2858-447C-95E2-4FF25F38C823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BB261-A0FF-471D-99EB-CF3ECD9E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5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77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48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7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23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24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73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0504F-BBFB-BE63-7A20-B7F369E05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DD114-FFF6-D40F-73C5-D87824247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C5CB6-492A-D504-975F-ABED49FF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5CAA5-B70C-303E-29D9-7035BC931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90897-B418-016F-F047-2912DA80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4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B928-C5B7-1664-9A97-2E0B4CC6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C7BE1-C1CE-D380-67DF-23B7268E7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0C6BC-0270-7051-7E76-E2127CA9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94FCE-10AD-DAC8-BCAD-F76D51501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76024-0260-2076-1CB3-5F3B75F9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1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36007A-8658-587B-33AC-C45AE2899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81E77-9EA4-D320-DDA0-6840ACE25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49968-E35F-F89A-9F78-B75EF558A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0A721-6B40-4F2E-774A-A044B00B2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512F7-A5E7-45D4-EBD6-665A20C7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7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C0D0-1E10-A2A1-8F13-39313DAC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ECBA7-94F6-2380-45DB-CC9D0995A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3DD0D-76DE-EED3-B563-5658792AB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B5D2-9FE5-6A7C-EA1D-7064ACA5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CB44B-BDEB-1D18-52BD-2E407A00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6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4598-21EE-9CDE-D2B2-0722DFABA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0AFC8-4302-A212-5CFF-71DBEA5E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B8A9F-46BC-5C9A-8EA1-E9060F567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1D71D-1FBB-8259-DB47-5304AC34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F124A-0F94-B7C5-C0D0-DA0CFF8F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7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51BA-B67D-4459-A8E9-EB1D39B9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06930-B594-C55F-CCD9-A6C3E9B5C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8221F-A134-A59C-714E-473F765D9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3246C-FB58-42DB-B2C8-A3CCD4DB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6B125-8041-A7F8-F8DF-CDF7FD5C3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825BA-14BD-F17C-85A2-56F5A22C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65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0E12-FB9B-3F8D-9CA3-85CE7DA2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FE985-DD87-FCF9-5B50-6E495BEB9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E351D-D275-73DC-AC09-FA5AD2941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7A5B7C-A634-CF97-8200-9B64AA047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3CC19-3D34-781D-7AF8-A632311266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7790F-0975-B523-AA7A-17527EF1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102AB-16AF-76D9-D4D0-4F07EF85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F4588F-E2DB-BB60-9033-A24F31EF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3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1C3EA-A000-7273-2A6E-5F9E956A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EA12F-491D-9EFE-558F-FC765F561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5DF09-C45B-0DF4-AB07-538EC4427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0A71D-D5A4-B43F-E9D2-01FC81FD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6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521347-16EA-543A-FAFA-C43174EE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15408-AD21-19A2-DEDE-BC47D0A4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EE5F4-C2E3-7563-5FBD-2538CA8A6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4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EED4-8D14-008B-6999-DD66247F9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17398-0FC6-DECB-0C1D-FE3C041A7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78052-9130-A8E8-2880-2D54021B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6D784-B813-73C4-7069-F099470B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DFABE-0535-9430-C597-067FE650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93891-70D1-F6AA-F4D8-23F62060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7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F9A7-8AB1-48C7-663E-187763D7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60B58-993B-67AE-628C-AF36E596E3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66870-1074-F96B-3968-C3A7C0BCB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A6331-F46C-351A-CFF6-73C09E050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8CD6F-373D-FE9A-7CDF-29D43BC25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8F99D-77EA-AA00-BBDD-0C71A4DD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7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9E6F5E-F7B4-8CD6-DBD3-CC89D282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99F9F-3C46-C126-2325-B02341F11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00C62-7E92-F9F7-1DCC-FAC58ABE2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C61F3B-7621-48D7-9D36-4C36581360C3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8C16D-411D-E63D-43DD-88D11C80A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38272-FF86-C136-3DE4-7EEE2A8EF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6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Blue abstract technology animation">
            <a:hlinkClick r:id="" action="ppaction://media"/>
            <a:extLst>
              <a:ext uri="{FF2B5EF4-FFF2-40B4-BE49-F238E27FC236}">
                <a16:creationId xmlns:a16="http://schemas.microsoft.com/office/drawing/2014/main" id="{8CE24F51-FA76-B0CE-CF2D-1DA4D106A3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C093D8-D368-7CFB-A53C-8BF90257A4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772325 w 12192000"/>
              <a:gd name="connsiteY0" fmla="*/ 2971800 h 6858000"/>
              <a:gd name="connsiteX1" fmla="*/ 1315125 w 12192000"/>
              <a:gd name="connsiteY1" fmla="*/ 3429000 h 6858000"/>
              <a:gd name="connsiteX2" fmla="*/ 1772325 w 12192000"/>
              <a:gd name="connsiteY2" fmla="*/ 3886200 h 6858000"/>
              <a:gd name="connsiteX3" fmla="*/ 10419673 w 12192000"/>
              <a:gd name="connsiteY3" fmla="*/ 3886200 h 6858000"/>
              <a:gd name="connsiteX4" fmla="*/ 10876873 w 12192000"/>
              <a:gd name="connsiteY4" fmla="*/ 3429000 h 6858000"/>
              <a:gd name="connsiteX5" fmla="*/ 10419673 w 12192000"/>
              <a:gd name="connsiteY5" fmla="*/ 2971800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1772325" y="2971800"/>
                </a:moveTo>
                <a:cubicBezTo>
                  <a:pt x="1519820" y="2971800"/>
                  <a:pt x="1315125" y="3176495"/>
                  <a:pt x="1315125" y="3429000"/>
                </a:cubicBezTo>
                <a:cubicBezTo>
                  <a:pt x="1315125" y="3681505"/>
                  <a:pt x="1519820" y="3886200"/>
                  <a:pt x="1772325" y="3886200"/>
                </a:cubicBezTo>
                <a:lnTo>
                  <a:pt x="10419673" y="3886200"/>
                </a:lnTo>
                <a:cubicBezTo>
                  <a:pt x="10672178" y="3886200"/>
                  <a:pt x="10876873" y="3681505"/>
                  <a:pt x="10876873" y="3429000"/>
                </a:cubicBezTo>
                <a:cubicBezTo>
                  <a:pt x="10876873" y="3176495"/>
                  <a:pt x="10672178" y="2971800"/>
                  <a:pt x="10419673" y="29718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FBE1CFC7-E7EE-B84C-8738-ECD4CF6B4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3697" y="3078480"/>
            <a:ext cx="701039" cy="701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1F1B37-A483-13CB-7BDA-383BCC975BFF}"/>
              </a:ext>
            </a:extLst>
          </p:cNvPr>
          <p:cNvSpPr txBox="1"/>
          <p:nvPr/>
        </p:nvSpPr>
        <p:spPr>
          <a:xfrm>
            <a:off x="3883064" y="3976844"/>
            <a:ext cx="442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Joanna Wiekiera, Martyna Żur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7E813-82B4-0B64-CCBA-DCC780643BA9}"/>
              </a:ext>
            </a:extLst>
          </p:cNvPr>
          <p:cNvSpPr txBox="1"/>
          <p:nvPr/>
        </p:nvSpPr>
        <p:spPr>
          <a:xfrm>
            <a:off x="2234736" y="3013500"/>
            <a:ext cx="8684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H</a:t>
            </a:r>
            <a:r>
              <a:rPr lang="en-US" sz="4800" dirty="0" err="1">
                <a:solidFill>
                  <a:schemeClr val="bg1"/>
                </a:solidFill>
              </a:rPr>
              <a:t>istopathological</a:t>
            </a:r>
            <a:r>
              <a:rPr lang="pl-PL" sz="4800" dirty="0">
                <a:solidFill>
                  <a:schemeClr val="bg1"/>
                </a:solidFill>
              </a:rPr>
              <a:t> C</a:t>
            </a:r>
            <a:r>
              <a:rPr lang="en-US" sz="4800" dirty="0" err="1">
                <a:solidFill>
                  <a:schemeClr val="bg1"/>
                </a:solidFill>
              </a:rPr>
              <a:t>lassification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95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4F6E43-540D-07E3-6F83-BEBFC98B8BFE}"/>
              </a:ext>
            </a:extLst>
          </p:cNvPr>
          <p:cNvGrpSpPr/>
          <p:nvPr/>
        </p:nvGrpSpPr>
        <p:grpSpPr>
          <a:xfrm>
            <a:off x="212492" y="4037277"/>
            <a:ext cx="11767016" cy="2095501"/>
            <a:chOff x="454820" y="2847974"/>
            <a:chExt cx="10429861" cy="1857377"/>
          </a:xfrm>
        </p:grpSpPr>
        <p:pic>
          <p:nvPicPr>
            <p:cNvPr id="12" name="Picture 11" descr="A microscope view of a cell&#10;&#10;Description automatically generated">
              <a:extLst>
                <a:ext uri="{FF2B5EF4-FFF2-40B4-BE49-F238E27FC236}">
                  <a16:creationId xmlns:a16="http://schemas.microsoft.com/office/drawing/2014/main" id="{035E8288-7024-D66D-360B-8E32F52D5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20" y="2847974"/>
              <a:ext cx="1857375" cy="1857375"/>
            </a:xfrm>
            <a:prstGeom prst="rect">
              <a:avLst/>
            </a:prstGeom>
          </p:spPr>
        </p:pic>
        <p:pic>
          <p:nvPicPr>
            <p:cNvPr id="14" name="Picture 13" descr="A microscope view of a cell&#10;&#10;Description automatically generated">
              <a:extLst>
                <a:ext uri="{FF2B5EF4-FFF2-40B4-BE49-F238E27FC236}">
                  <a16:creationId xmlns:a16="http://schemas.microsoft.com/office/drawing/2014/main" id="{CC93BBDA-AF66-F8B5-ACBF-D13CF8116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7941" y="2847974"/>
              <a:ext cx="1857375" cy="1857375"/>
            </a:xfrm>
            <a:prstGeom prst="rect">
              <a:avLst/>
            </a:prstGeom>
          </p:spPr>
        </p:pic>
        <p:pic>
          <p:nvPicPr>
            <p:cNvPr id="16" name="Picture 15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036AA6C3-A9C2-12F9-F827-8F55B5D31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062" y="2847974"/>
              <a:ext cx="1857375" cy="1857375"/>
            </a:xfrm>
            <a:prstGeom prst="rect">
              <a:avLst/>
            </a:prstGeom>
          </p:spPr>
        </p:pic>
        <p:pic>
          <p:nvPicPr>
            <p:cNvPr id="18" name="Picture 17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E16D54E6-926B-5D20-4EEB-5F2AC80C6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183" y="2847974"/>
              <a:ext cx="1857375" cy="1857375"/>
            </a:xfrm>
            <a:prstGeom prst="rect">
              <a:avLst/>
            </a:prstGeom>
          </p:spPr>
        </p:pic>
        <p:pic>
          <p:nvPicPr>
            <p:cNvPr id="20" name="Picture 19" descr="A purple cell with white dots&#10;&#10;Description automatically generated with medium confidence">
              <a:extLst>
                <a:ext uri="{FF2B5EF4-FFF2-40B4-BE49-F238E27FC236}">
                  <a16:creationId xmlns:a16="http://schemas.microsoft.com/office/drawing/2014/main" id="{ACD124C5-9297-0363-A94E-3B9F62532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7305" y="2847975"/>
              <a:ext cx="1857376" cy="185737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3871F72-BDA3-0F90-23C8-F3A71E504CD5}"/>
              </a:ext>
            </a:extLst>
          </p:cNvPr>
          <p:cNvSpPr txBox="1"/>
          <p:nvPr/>
        </p:nvSpPr>
        <p:spPr>
          <a:xfrm>
            <a:off x="685800" y="1622103"/>
            <a:ext cx="6686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Aim of this project is to distinguish </a:t>
            </a:r>
            <a:r>
              <a:rPr lang="en-US" sz="2000" b="1" dirty="0">
                <a:solidFill>
                  <a:schemeClr val="bg1"/>
                </a:solidFill>
              </a:rPr>
              <a:t>five classes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Colon adenocarcinoma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Colon benign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Lung adenocarcinoma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Lung benign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Lung squamous cell carcinoma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4591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INPUT DATA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881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CONVOLUTIONAL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16C2C-D41B-83BD-5D74-6FD26F1BF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047" y="1543439"/>
            <a:ext cx="683990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04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DATA PREPROCESING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FEEDA-D463-5317-4D6F-824C5036E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341" y="1650297"/>
            <a:ext cx="8973318" cy="445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8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DATA PREPROCESING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2D5C4-9F5F-18E2-A22A-A587EE263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724" y="1565551"/>
            <a:ext cx="7582551" cy="481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33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TRAINING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480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RESULT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A80AF70-2594-A942-4EAF-4863566F8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50" y="1748719"/>
            <a:ext cx="10383699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86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CONCLUSION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6901C339-606B-981F-BF1D-A95BA3F2C072}"/>
              </a:ext>
            </a:extLst>
          </p:cNvPr>
          <p:cNvSpPr txBox="1"/>
          <p:nvPr/>
        </p:nvSpPr>
        <p:spPr>
          <a:xfrm>
            <a:off x="7945582" y="1682250"/>
            <a:ext cx="149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</a:rPr>
              <a:t>OUR DATE: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884AFD1-932E-9D3F-D2EF-0B2771D7E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518" y="2201500"/>
            <a:ext cx="3141518" cy="226436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F1E3BF7A-9D68-F900-96F3-6857E78F3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545" y="2780709"/>
            <a:ext cx="3323614" cy="2332218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75D9B8D7-7057-96B1-6FB0-049C5920B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41" y="4321410"/>
            <a:ext cx="3141518" cy="2242258"/>
          </a:xfrm>
          <a:prstGeom prst="rect">
            <a:avLst/>
          </a:prstGeom>
        </p:spPr>
      </p:pic>
      <p:pic>
        <p:nvPicPr>
          <p:cNvPr id="17" name="Grafika 16" descr="Strzałka w górę z wypełnieniem pełnym">
            <a:extLst>
              <a:ext uri="{FF2B5EF4-FFF2-40B4-BE49-F238E27FC236}">
                <a16:creationId xmlns:a16="http://schemas.microsoft.com/office/drawing/2014/main" id="{6DD56B6E-D434-77C2-AECD-3FB4884E24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048885">
            <a:off x="1032981" y="2707359"/>
            <a:ext cx="599100" cy="599100"/>
          </a:xfrm>
          <a:prstGeom prst="rect">
            <a:avLst/>
          </a:prstGeom>
        </p:spPr>
      </p:pic>
      <p:pic>
        <p:nvPicPr>
          <p:cNvPr id="18" name="Grafika 17" descr="Strzałka w górę z wypełnieniem pełnym">
            <a:extLst>
              <a:ext uri="{FF2B5EF4-FFF2-40B4-BE49-F238E27FC236}">
                <a16:creationId xmlns:a16="http://schemas.microsoft.com/office/drawing/2014/main" id="{FA0BA76B-D15B-1B1B-9AF6-3D8F7FE950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048885">
            <a:off x="1032982" y="3532040"/>
            <a:ext cx="599100" cy="599100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400A11DF-B24A-2AB5-686B-B590452DB4CB}"/>
              </a:ext>
            </a:extLst>
          </p:cNvPr>
          <p:cNvSpPr txBox="1"/>
          <p:nvPr/>
        </p:nvSpPr>
        <p:spPr>
          <a:xfrm>
            <a:off x="1863511" y="2806854"/>
            <a:ext cx="3343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</a:rPr>
              <a:t>Training </a:t>
            </a:r>
            <a:r>
              <a:rPr lang="pl-PL" sz="2000" dirty="0" err="1">
                <a:solidFill>
                  <a:schemeClr val="bg1"/>
                </a:solidFill>
              </a:rPr>
              <a:t>loss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C64F3-1282-12CC-6FFF-199CDCAB4C7A}"/>
              </a:ext>
            </a:extLst>
          </p:cNvPr>
          <p:cNvSpPr txBox="1"/>
          <p:nvPr/>
        </p:nvSpPr>
        <p:spPr>
          <a:xfrm>
            <a:off x="1863511" y="3651037"/>
            <a:ext cx="3343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Validation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loss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113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60</Words>
  <Application>Microsoft Office PowerPoint</Application>
  <PresentationFormat>Panoramiczny</PresentationFormat>
  <Paragraphs>26</Paragraphs>
  <Slides>8</Slides>
  <Notes>8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Wiekiera</dc:creator>
  <cp:lastModifiedBy>Martyna Żur (mz302271)</cp:lastModifiedBy>
  <cp:revision>4</cp:revision>
  <dcterms:created xsi:type="dcterms:W3CDTF">2024-01-18T22:38:19Z</dcterms:created>
  <dcterms:modified xsi:type="dcterms:W3CDTF">2024-06-15T08:10:32Z</dcterms:modified>
</cp:coreProperties>
</file>